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06" autoAdjust="0"/>
  </p:normalViewPr>
  <p:slideViewPr>
    <p:cSldViewPr>
      <p:cViewPr varScale="1">
        <p:scale>
          <a:sx n="83" d="100"/>
          <a:sy n="83" d="100"/>
        </p:scale>
        <p:origin x="-142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403481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1993034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380101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2986927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173560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2822449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324867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4015854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276704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208742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57CE9B-37AB-460F-8AA3-5CD878DE6701}" type="datetimeFigureOut">
              <a:rPr lang="fr-FR" smtClean="0"/>
              <a:pPr/>
              <a:t>02/03/2022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3608143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7CE9B-37AB-460F-8AA3-5CD878DE6701}" type="datetimeFigureOut">
              <a:rPr lang="fr-FR" smtClean="0"/>
              <a:pPr/>
              <a:t>02/03/2022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50036A-4FAA-4488-9ECF-342FD5F2A279}" type="slidenum">
              <a:rPr lang="fr-FR" smtClean="0"/>
              <a:pPr/>
              <a:t>‹N°›</a:t>
            </a:fld>
            <a:endParaRPr lang="fr-FR"/>
          </a:p>
        </p:txBody>
      </p:sp>
    </p:spTree>
    <p:extLst>
      <p:ext uri="{BB962C8B-B14F-4D97-AF65-F5344CB8AC3E}">
        <p14:creationId xmlns:p14="http://schemas.microsoft.com/office/powerpoint/2010/main" xmlns="" val="111914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mage-en-relief.org/stereo/88-demarrage-3d-facile-complet" TargetMode="External"/><Relationship Id="rId2" Type="http://schemas.openxmlformats.org/officeDocument/2006/relationships/hyperlink" Target="http://www.image-en-relief.org/stereo/comment-faire/traitement/73-stereophoto-mak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348880"/>
            <a:ext cx="7772400" cy="1683618"/>
          </a:xfrm>
        </p:spPr>
        <p:txBody>
          <a:bodyPr>
            <a:normAutofit/>
          </a:bodyPr>
          <a:lstStyle/>
          <a:p>
            <a:r>
              <a:rPr lang="fr-FR" dirty="0" smtClean="0"/>
              <a:t>Stéréo Photo Maker</a:t>
            </a:r>
            <a:br>
              <a:rPr lang="fr-FR" dirty="0" smtClean="0"/>
            </a:br>
            <a:r>
              <a:rPr lang="fr-FR" dirty="0" smtClean="0"/>
              <a:t>Utilisation de base</a:t>
            </a:r>
            <a:endParaRPr lang="fr-FR" dirty="0"/>
          </a:p>
        </p:txBody>
      </p:sp>
    </p:spTree>
    <p:extLst>
      <p:ext uri="{BB962C8B-B14F-4D97-AF65-F5344CB8AC3E}">
        <p14:creationId xmlns:p14="http://schemas.microsoft.com/office/powerpoint/2010/main" xmlns="" val="1859139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Stéréo Photo Maker</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800" dirty="0" smtClean="0"/>
              <a:t>Sur le site du stéréo club on a toutes les infos sur ce logiciel : </a:t>
            </a:r>
            <a:r>
              <a:rPr lang="fr-FR" sz="2800" dirty="0" smtClean="0">
                <a:hlinkClick r:id="rId2"/>
              </a:rPr>
              <a:t>www.image-en-relief.org/stereo/comment-faire/traitement/73-stereophoto-maker</a:t>
            </a:r>
            <a:r>
              <a:rPr lang="fr-FR" sz="2800" dirty="0" smtClean="0"/>
              <a:t> et </a:t>
            </a:r>
            <a:r>
              <a:rPr lang="fr-FR" sz="2800" u="sng" dirty="0" smtClean="0">
                <a:hlinkClick r:id="rId3"/>
              </a:rPr>
              <a:t>www.image-en-relief.org/stereo/88-demarrage-3d-facile-complet</a:t>
            </a:r>
            <a:r>
              <a:rPr lang="fr-FR" sz="2800" dirty="0" smtClean="0"/>
              <a:t>. Il y a des versions pour PC ou Mac.</a:t>
            </a:r>
          </a:p>
          <a:p>
            <a:r>
              <a:rPr lang="fr-FR" sz="2800" dirty="0" smtClean="0"/>
              <a:t>Dans un premier temps charger le point .</a:t>
            </a:r>
            <a:r>
              <a:rPr lang="fr-FR" sz="2800" dirty="0" err="1" smtClean="0"/>
              <a:t>exe</a:t>
            </a:r>
            <a:r>
              <a:rPr lang="fr-FR" sz="2800" dirty="0" smtClean="0"/>
              <a:t> pour Pc de SPM sur le site de </a:t>
            </a:r>
            <a:r>
              <a:rPr lang="fr-FR" sz="2800" dirty="0" err="1" smtClean="0"/>
              <a:t>Stereo</a:t>
            </a:r>
            <a:r>
              <a:rPr lang="fr-FR" sz="2800" dirty="0" smtClean="0"/>
              <a:t>-photo-maker. Actuellement c’est la version 6 en anglais.</a:t>
            </a:r>
          </a:p>
          <a:p>
            <a:r>
              <a:rPr lang="fr-FR" sz="2800" dirty="0" smtClean="0"/>
              <a:t>La présentation se fera avec la version 5 en </a:t>
            </a:r>
            <a:r>
              <a:rPr lang="fr-FR" sz="2800" smtClean="0"/>
              <a:t>français stphmkrf.exe sur PC</a:t>
            </a:r>
            <a:endParaRPr lang="fr-FR" sz="2800" dirty="0" smtClean="0"/>
          </a:p>
          <a:p>
            <a:r>
              <a:rPr lang="fr-FR" sz="2800" dirty="0" smtClean="0"/>
              <a:t>Ouvrir le .</a:t>
            </a:r>
            <a:r>
              <a:rPr lang="fr-FR" sz="2800" dirty="0" err="1" smtClean="0"/>
              <a:t>exe</a:t>
            </a:r>
            <a:r>
              <a:rPr lang="fr-FR" sz="2800" dirty="0" smtClean="0"/>
              <a:t> en double cliquant dessus</a:t>
            </a:r>
            <a:endParaRPr lang="fr-FR" sz="2800" dirty="0"/>
          </a:p>
        </p:txBody>
      </p:sp>
    </p:spTree>
    <p:extLst>
      <p:ext uri="{BB962C8B-B14F-4D97-AF65-F5344CB8AC3E}">
        <p14:creationId xmlns:p14="http://schemas.microsoft.com/office/powerpoint/2010/main" xmlns="" val="3952155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Renommer et ouvrir les photos</a:t>
            </a:r>
            <a:endParaRPr lang="fr-FR" dirty="0"/>
          </a:p>
        </p:txBody>
      </p:sp>
      <p:sp>
        <p:nvSpPr>
          <p:cNvPr id="3" name="Espace réservé du contenu 2"/>
          <p:cNvSpPr>
            <a:spLocks noGrp="1"/>
          </p:cNvSpPr>
          <p:nvPr>
            <p:ph idx="1"/>
          </p:nvPr>
        </p:nvSpPr>
        <p:spPr/>
        <p:txBody>
          <a:bodyPr/>
          <a:lstStyle/>
          <a:p>
            <a:r>
              <a:rPr lang="fr-FR" sz="2600" dirty="0" smtClean="0"/>
              <a:t>Le couple de photos doit être renommé, les deux photos auront le même nom avec _L à la fin pour l’image de gauche et _R pour l’image de droite. Photo1_L.jpg et Photo1_R.jpg</a:t>
            </a:r>
          </a:p>
          <a:p>
            <a:r>
              <a:rPr lang="fr-FR" sz="2600" dirty="0" smtClean="0"/>
              <a:t>Mettre les 2 photos dans un seul répertoire</a:t>
            </a:r>
          </a:p>
          <a:p>
            <a:r>
              <a:rPr lang="fr-FR" sz="2600" dirty="0" smtClean="0"/>
              <a:t>Ouvrir le couple en faisant</a:t>
            </a:r>
          </a:p>
          <a:p>
            <a:pPr lvl="1"/>
            <a:r>
              <a:rPr lang="fr-FR" sz="2600" dirty="0"/>
              <a:t> </a:t>
            </a:r>
            <a:r>
              <a:rPr lang="fr-FR" sz="2600" dirty="0" smtClean="0"/>
              <a:t>Menu Fichier </a:t>
            </a:r>
          </a:p>
          <a:p>
            <a:pPr lvl="1"/>
            <a:r>
              <a:rPr lang="fr-FR" sz="2600" dirty="0" smtClean="0"/>
              <a:t>Ouvrir des images Gauche et Droite en commençant par celle de gauche et celle de droite sera demandée automatiquement.</a:t>
            </a:r>
          </a:p>
          <a:p>
            <a:endParaRPr lang="fr-FR" dirty="0"/>
          </a:p>
        </p:txBody>
      </p:sp>
    </p:spTree>
    <p:extLst>
      <p:ext uri="{BB962C8B-B14F-4D97-AF65-F5344CB8AC3E}">
        <p14:creationId xmlns:p14="http://schemas.microsoft.com/office/powerpoint/2010/main" xmlns="" val="2062553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Recadrage de l’image (option)</a:t>
            </a:r>
            <a:endParaRPr lang="fr-FR" dirty="0"/>
          </a:p>
        </p:txBody>
      </p:sp>
      <p:sp>
        <p:nvSpPr>
          <p:cNvPr id="3" name="Espace réservé du contenu 2"/>
          <p:cNvSpPr>
            <a:spLocks noGrp="1"/>
          </p:cNvSpPr>
          <p:nvPr>
            <p:ph idx="1"/>
          </p:nvPr>
        </p:nvSpPr>
        <p:spPr>
          <a:xfrm>
            <a:off x="457200" y="1600200"/>
            <a:ext cx="8229600" cy="4205063"/>
          </a:xfrm>
        </p:spPr>
        <p:txBody>
          <a:bodyPr>
            <a:normAutofit/>
          </a:bodyPr>
          <a:lstStyle/>
          <a:p>
            <a:r>
              <a:rPr lang="fr-FR" dirty="0" smtClean="0"/>
              <a:t>Menu Edition puis Recadrer puis Recadrage libre</a:t>
            </a:r>
          </a:p>
          <a:p>
            <a:r>
              <a:rPr lang="fr-FR" dirty="0" smtClean="0"/>
              <a:t>Icone Recadrage libre         puis Option du recadrage libre… puis OK Click gauche en haut à gauche de l’image et descendre en bas à droite jusqu’où on veut aller et ensuite lâcher le doigt et de nouveau click gauche. Les 2 images sont recadrées.</a:t>
            </a: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80110" y="2718472"/>
            <a:ext cx="499368" cy="459096"/>
          </a:xfrm>
          <a:prstGeom prst="rect">
            <a:avLst/>
          </a:prstGeom>
        </p:spPr>
      </p:pic>
    </p:spTree>
    <p:extLst>
      <p:ext uri="{BB962C8B-B14F-4D97-AF65-F5344CB8AC3E}">
        <p14:creationId xmlns:p14="http://schemas.microsoft.com/office/powerpoint/2010/main" xmlns="" val="279839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Alignement et ajustement des couleurs des photos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Alignement des photos</a:t>
            </a:r>
          </a:p>
          <a:p>
            <a:pPr lvl="1"/>
            <a:r>
              <a:rPr lang="fr-FR" dirty="0" smtClean="0"/>
              <a:t>Utiliser le menu : Ajustement et ensuite Alignement automatique</a:t>
            </a:r>
          </a:p>
          <a:p>
            <a:pPr lvl="1"/>
            <a:r>
              <a:rPr lang="fr-FR" dirty="0" smtClean="0"/>
              <a:t>L’icone Auto</a:t>
            </a:r>
          </a:p>
          <a:p>
            <a:pPr lvl="1"/>
            <a:r>
              <a:rPr lang="fr-FR" dirty="0" smtClean="0"/>
              <a:t>Click droit sur l’image</a:t>
            </a:r>
          </a:p>
          <a:p>
            <a:r>
              <a:rPr lang="fr-FR" dirty="0" smtClean="0"/>
              <a:t>Ajustement automatique des couleurs</a:t>
            </a:r>
          </a:p>
          <a:p>
            <a:pPr lvl="1"/>
            <a:r>
              <a:rPr lang="fr-FR" dirty="0" smtClean="0"/>
              <a:t>Préférence à utiliser le menu : Ajustement et ensuite Ajustement automatique des couleurs</a:t>
            </a:r>
          </a:p>
          <a:p>
            <a:pPr lvl="2"/>
            <a:r>
              <a:rPr lang="fr-FR" dirty="0" smtClean="0"/>
              <a:t>Image de référence gauche ou droite</a:t>
            </a:r>
          </a:p>
          <a:p>
            <a:pPr marL="457200" lvl="1" indent="0">
              <a:buNone/>
            </a:pPr>
            <a:r>
              <a:rPr lang="fr-FR" dirty="0" smtClean="0"/>
              <a:t> </a:t>
            </a:r>
            <a:endParaRPr lang="fr-FR" dirty="0"/>
          </a:p>
        </p:txBody>
      </p:sp>
    </p:spTree>
    <p:extLst>
      <p:ext uri="{BB962C8B-B14F-4D97-AF65-F5344CB8AC3E}">
        <p14:creationId xmlns:p14="http://schemas.microsoft.com/office/powerpoint/2010/main" xmlns="" val="182747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Réglage de la fenêtre pour le premier plan</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Ajustement </a:t>
            </a:r>
          </a:p>
          <a:p>
            <a:pPr lvl="1"/>
            <a:r>
              <a:rPr lang="fr-FR" dirty="0" smtClean="0"/>
              <a:t>Menu Ajustement Facile ou Icone Cyan et rouge superposé à gauche de l’Icône Auto</a:t>
            </a:r>
          </a:p>
          <a:p>
            <a:pPr lvl="1"/>
            <a:r>
              <a:rPr lang="fr-FR" dirty="0" smtClean="0"/>
              <a:t>Réglage du curseur du haut horizontal pour définir le plan de la fenêtre, on peut utiliser les lunettes anaglyphes, l’image n’est plus en couleur</a:t>
            </a:r>
          </a:p>
          <a:p>
            <a:pPr lvl="1"/>
            <a:r>
              <a:rPr lang="fr-FR" dirty="0" smtClean="0"/>
              <a:t>On peut aussi faire un réglage vertical mais peu utilisé</a:t>
            </a:r>
          </a:p>
          <a:p>
            <a:pPr lvl="1"/>
            <a:r>
              <a:rPr lang="fr-FR" dirty="0" smtClean="0"/>
              <a:t>Faire OK </a:t>
            </a:r>
          </a:p>
          <a:p>
            <a:pPr lvl="1"/>
            <a:r>
              <a:rPr lang="fr-FR" dirty="0" smtClean="0"/>
              <a:t>Faire F7, l’image devient Anaglyphe</a:t>
            </a:r>
          </a:p>
          <a:p>
            <a:pPr lvl="1"/>
            <a:r>
              <a:rPr lang="fr-FR" dirty="0" smtClean="0"/>
              <a:t>Vérification avec les lunettes anaglyphes </a:t>
            </a:r>
          </a:p>
          <a:p>
            <a:pPr lvl="1"/>
            <a:r>
              <a:rPr lang="fr-FR" dirty="0" smtClean="0"/>
              <a:t>Pour une image côte à côte presser sur l’icone Côte-à-Côte (Icone Rectangles rouge à gauche et cyan à droite collés)</a:t>
            </a:r>
          </a:p>
        </p:txBody>
      </p:sp>
    </p:spTree>
    <p:extLst>
      <p:ext uri="{BB962C8B-B14F-4D97-AF65-F5344CB8AC3E}">
        <p14:creationId xmlns:p14="http://schemas.microsoft.com/office/powerpoint/2010/main" xmlns="" val="3429166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Choix du type d’anaglyphe couleur</a:t>
            </a:r>
            <a:endParaRPr lang="fr-FR" dirty="0"/>
          </a:p>
        </p:txBody>
      </p:sp>
      <p:sp>
        <p:nvSpPr>
          <p:cNvPr id="3" name="Espace réservé du contenu 2"/>
          <p:cNvSpPr>
            <a:spLocks noGrp="1"/>
          </p:cNvSpPr>
          <p:nvPr>
            <p:ph idx="1"/>
          </p:nvPr>
        </p:nvSpPr>
        <p:spPr>
          <a:xfrm>
            <a:off x="457200" y="1600200"/>
            <a:ext cx="8229600" cy="4493095"/>
          </a:xfrm>
        </p:spPr>
        <p:txBody>
          <a:bodyPr>
            <a:normAutofit fontScale="92500" lnSpcReduction="10000"/>
          </a:bodyPr>
          <a:lstStyle/>
          <a:p>
            <a:r>
              <a:rPr lang="fr-FR" sz="2400" dirty="0" smtClean="0"/>
              <a:t>Menu Ajustement puis Ajustement des couleurs…</a:t>
            </a:r>
          </a:p>
          <a:p>
            <a:pPr lvl="1"/>
            <a:r>
              <a:rPr lang="fr-FR" sz="2400" dirty="0" smtClean="0"/>
              <a:t>On peut alors jouer sur :</a:t>
            </a:r>
          </a:p>
          <a:p>
            <a:pPr lvl="2"/>
            <a:r>
              <a:rPr lang="fr-FR" dirty="0" smtClean="0"/>
              <a:t>Les gamma</a:t>
            </a:r>
          </a:p>
          <a:p>
            <a:pPr lvl="2"/>
            <a:r>
              <a:rPr lang="fr-FR" dirty="0" smtClean="0"/>
              <a:t>L’espace colorimétrique</a:t>
            </a:r>
          </a:p>
          <a:p>
            <a:r>
              <a:rPr lang="fr-FR" sz="2400" dirty="0" smtClean="0"/>
              <a:t>On peut jouer sur la netteté avec le menu Edition puis netteté…</a:t>
            </a:r>
          </a:p>
          <a:p>
            <a:r>
              <a:rPr lang="fr-FR" sz="2400" dirty="0" smtClean="0"/>
              <a:t>On peut jouer sur le type d’anaglyphe couleur avec Menu Stéréo puis Anaglyphe couleur et ensuite le choix suivant qui se fait avec les lunettes anaglyphes pour trouver la meilleure image visuelle :</a:t>
            </a:r>
          </a:p>
          <a:p>
            <a:pPr lvl="1"/>
            <a:r>
              <a:rPr lang="fr-FR" sz="2000" dirty="0" smtClean="0"/>
              <a:t>Anaglyphe couleur</a:t>
            </a:r>
          </a:p>
          <a:p>
            <a:pPr lvl="1"/>
            <a:r>
              <a:rPr lang="fr-FR" sz="2000" dirty="0" smtClean="0"/>
              <a:t>Anaglyphe demi-couleur</a:t>
            </a:r>
          </a:p>
          <a:p>
            <a:pPr lvl="1"/>
            <a:r>
              <a:rPr lang="fr-FR" sz="2000" dirty="0" smtClean="0"/>
              <a:t>Anaglyphe </a:t>
            </a:r>
            <a:r>
              <a:rPr lang="fr-FR" sz="2000" dirty="0"/>
              <a:t>D</a:t>
            </a:r>
            <a:r>
              <a:rPr lang="fr-FR" sz="2000" dirty="0" smtClean="0"/>
              <a:t>ubois (remplace entre autres le rouge par du vert)</a:t>
            </a:r>
          </a:p>
          <a:p>
            <a:pPr lvl="1"/>
            <a:r>
              <a:rPr lang="fr-FR" sz="2000" dirty="0" smtClean="0"/>
              <a:t>Anaglyphe avec atténuation des fantômes (réglage sur le contraste </a:t>
            </a:r>
            <a:r>
              <a:rPr lang="fr-FR" sz="2000" dirty="0" err="1" smtClean="0"/>
              <a:t>Lab</a:t>
            </a:r>
            <a:r>
              <a:rPr lang="fr-FR" sz="2000" dirty="0" smtClean="0"/>
              <a:t> avec le curseur vers la gauche).</a:t>
            </a:r>
          </a:p>
          <a:p>
            <a:pPr lvl="1"/>
            <a:endParaRPr lang="fr-FR" dirty="0" smtClean="0"/>
          </a:p>
          <a:p>
            <a:endParaRPr lang="fr-FR" dirty="0" smtClean="0"/>
          </a:p>
        </p:txBody>
      </p:sp>
    </p:spTree>
    <p:extLst>
      <p:ext uri="{BB962C8B-B14F-4D97-AF65-F5344CB8AC3E}">
        <p14:creationId xmlns:p14="http://schemas.microsoft.com/office/powerpoint/2010/main" xmlns="" val="4013351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Sauvegarde de l’image</a:t>
            </a:r>
            <a:endParaRPr lang="fr-FR" dirty="0"/>
          </a:p>
        </p:txBody>
      </p:sp>
      <p:sp>
        <p:nvSpPr>
          <p:cNvPr id="3" name="Espace réservé du contenu 2"/>
          <p:cNvSpPr>
            <a:spLocks noGrp="1"/>
          </p:cNvSpPr>
          <p:nvPr>
            <p:ph idx="1"/>
          </p:nvPr>
        </p:nvSpPr>
        <p:spPr>
          <a:xfrm>
            <a:off x="457200" y="1600201"/>
            <a:ext cx="8229600" cy="4349079"/>
          </a:xfrm>
        </p:spPr>
        <p:txBody>
          <a:bodyPr>
            <a:normAutofit fontScale="92500" lnSpcReduction="20000"/>
          </a:bodyPr>
          <a:lstStyle/>
          <a:p>
            <a:r>
              <a:rPr lang="fr-FR" dirty="0"/>
              <a:t>L’image est alors créée on peut la </a:t>
            </a:r>
            <a:r>
              <a:rPr lang="fr-FR" dirty="0" smtClean="0"/>
              <a:t>sauvegarder en Anaglyphe ou en Côte à Côte</a:t>
            </a:r>
          </a:p>
          <a:p>
            <a:pPr lvl="1"/>
            <a:r>
              <a:rPr lang="fr-FR" dirty="0" smtClean="0"/>
              <a:t>En anaglyphe :</a:t>
            </a:r>
            <a:endParaRPr lang="fr-FR" dirty="0"/>
          </a:p>
          <a:p>
            <a:pPr lvl="2"/>
            <a:r>
              <a:rPr lang="fr-FR" dirty="0"/>
              <a:t>Menu Fichier puis Enregistrer l’image Stéréo… et choisir le type de sauvegarde. J’enregistre en Tif ou BMP car </a:t>
            </a:r>
            <a:r>
              <a:rPr lang="fr-FR" dirty="0" smtClean="0"/>
              <a:t>je traite </a:t>
            </a:r>
            <a:r>
              <a:rPr lang="fr-FR" dirty="0"/>
              <a:t>ensuite la photo sous Photoshop</a:t>
            </a:r>
            <a:r>
              <a:rPr lang="fr-FR" dirty="0" smtClean="0"/>
              <a:t>. Sinon on peut l’enregistrer en JPEG.</a:t>
            </a:r>
          </a:p>
          <a:p>
            <a:pPr lvl="2"/>
            <a:r>
              <a:rPr lang="fr-FR" dirty="0" smtClean="0"/>
              <a:t>Cocher les cases si nécessaire et régler la qualité de l’image avec le curseur avant d’enregistrer.</a:t>
            </a:r>
          </a:p>
          <a:p>
            <a:pPr lvl="1"/>
            <a:r>
              <a:rPr lang="fr-FR" dirty="0" smtClean="0"/>
              <a:t>En Côte à Côte</a:t>
            </a:r>
          </a:p>
          <a:p>
            <a:pPr lvl="2"/>
            <a:r>
              <a:rPr lang="fr-FR" dirty="0" smtClean="0"/>
              <a:t>Menu Ficher puis Enregistrer en format « multi-vision » puis en format Côte-à-Côte.</a:t>
            </a:r>
          </a:p>
          <a:p>
            <a:pPr marL="457200" lvl="1" indent="0">
              <a:buNone/>
            </a:pPr>
            <a:endParaRPr lang="fr-FR" dirty="0" smtClean="0"/>
          </a:p>
          <a:p>
            <a:pPr lvl="1"/>
            <a:endParaRPr lang="fr-FR" dirty="0"/>
          </a:p>
        </p:txBody>
      </p:sp>
    </p:spTree>
    <p:extLst>
      <p:ext uri="{BB962C8B-B14F-4D97-AF65-F5344CB8AC3E}">
        <p14:creationId xmlns:p14="http://schemas.microsoft.com/office/powerpoint/2010/main" xmlns="" val="36328007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548</Words>
  <Application>Microsoft Office PowerPoint</Application>
  <PresentationFormat>Affichage à l'écran (4:3)</PresentationFormat>
  <Paragraphs>51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Stéréo Photo Maker Utilisation de base</vt:lpstr>
      <vt:lpstr>Stéréo Photo Maker</vt:lpstr>
      <vt:lpstr>Renommer et ouvrir les photos</vt:lpstr>
      <vt:lpstr>Recadrage de l’image (option)</vt:lpstr>
      <vt:lpstr>Alignement et ajustement des couleurs des photos</vt:lpstr>
      <vt:lpstr>Réglage de la fenêtre pour le premier plan</vt:lpstr>
      <vt:lpstr>Choix du type d’anaglyphe couleur</vt:lpstr>
      <vt:lpstr>Sauvegarde de l’image</vt:lpstr>
    </vt:vector>
  </TitlesOfParts>
  <Company>Dell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Génération d’une photo stéréoscopique avec Stéréo Photo Maker</dc:title>
  <dc:creator>PC Pierre Dell</dc:creator>
  <cp:lastModifiedBy>Patrick</cp:lastModifiedBy>
  <cp:revision>31</cp:revision>
  <dcterms:created xsi:type="dcterms:W3CDTF">2022-02-04T12:32:57Z</dcterms:created>
  <dcterms:modified xsi:type="dcterms:W3CDTF">2022-03-02T07:18:01Z</dcterms:modified>
</cp:coreProperties>
</file>